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5" r:id="rId21"/>
    <p:sldId id="276" r:id="rId22"/>
    <p:sldId id="277" r:id="rId23"/>
  </p:sldIdLst>
  <p:sldSz cx="9144000" cy="6858000" type="screen4x3"/>
  <p:notesSz cx="6864350" cy="9150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1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7788" y="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70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12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989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66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341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83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320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47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709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332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7070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2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50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a tummy ache because she/he was </a:t>
            </a:r>
            <a:r>
              <a:rPr lang="en-US"/>
              <a:t>worrying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about show-and-tell.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4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494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sore foot because she/he was run</a:t>
            </a:r>
            <a:r>
              <a:rPr lang="en-US"/>
              <a:t>ning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the hard rock.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1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Hmm, I wonder why bunny has a tummy ache, let’s keep reading to find out.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1765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Hmm, I wonder why bunny has a sore foot; let’s keep reading to find out.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268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576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28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33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698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581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jpg"/><Relationship Id="rId5" Type="http://schemas.openxmlformats.org/officeDocument/2006/relationships/image" Target="../media/image7.pn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jp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jpg"/><Relationship Id="rId5" Type="http://schemas.openxmlformats.org/officeDocument/2006/relationships/image" Target="../media/image7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4.jp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jpg"/><Relationship Id="rId5" Type="http://schemas.openxmlformats.org/officeDocument/2006/relationships/image" Target="../media/image7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9.jp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2.png"/><Relationship Id="rId10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slide" Target="slide22.xml"/><Relationship Id="rId5" Type="http://schemas.openxmlformats.org/officeDocument/2006/relationships/image" Target="../media/image3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8.jp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jp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jp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2971800" y="9144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Bunny’s Big Week</a:t>
            </a:r>
          </a:p>
        </p:txBody>
      </p:sp>
      <p:pic>
        <p:nvPicPr>
          <p:cNvPr id="89" name="Shape 89" descr="happ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2209800"/>
            <a:ext cx="3127007" cy="3127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ctrTitle"/>
          </p:nvPr>
        </p:nvSpPr>
        <p:spPr>
          <a:xfrm>
            <a:off x="160338" y="838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Thursday afternoon, Bunny runs very fast on the hard rock. Bunny ties his/her shoes very tight. Bunny eats some yogurt. </a:t>
            </a:r>
          </a:p>
        </p:txBody>
      </p:sp>
      <p:sp>
        <p:nvSpPr>
          <p:cNvPr id="175" name="Shape 175"/>
          <p:cNvSpPr/>
          <p:nvPr/>
        </p:nvSpPr>
        <p:spPr>
          <a:xfrm>
            <a:off x="4876800" y="50292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Shape 17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524" y="3206957"/>
            <a:ext cx="1826743" cy="169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852" y="3206957"/>
            <a:ext cx="2148851" cy="157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yogu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8800" y="5037406"/>
            <a:ext cx="1881062" cy="155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 descr="sca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3505200"/>
            <a:ext cx="2284571" cy="2284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>
            <a:spLocks noGrp="1"/>
          </p:cNvSpPr>
          <p:nvPr>
            <p:ph type="ctrTitle"/>
          </p:nvPr>
        </p:nvSpPr>
        <p:spPr>
          <a:xfrm>
            <a:off x="0" y="1120775"/>
            <a:ext cx="45720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Friday morning, Bunny wears her/his slippers. Bunny thinks about show-and-tell and so Bunny feels worried. Bunny eats some soup. </a:t>
            </a:r>
          </a:p>
        </p:txBody>
      </p:sp>
      <p:sp>
        <p:nvSpPr>
          <p:cNvPr id="186" name="Shape 186"/>
          <p:cNvSpPr/>
          <p:nvPr/>
        </p:nvSpPr>
        <p:spPr>
          <a:xfrm>
            <a:off x="4564063" y="5562600"/>
            <a:ext cx="45720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Shape 187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 descr="soup_vrj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5319902"/>
            <a:ext cx="1751899" cy="1483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879" y="3603814"/>
            <a:ext cx="1465363" cy="151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Friday afternoon, Bunny eats some pasta. Bunny ties his/her shoes very tight. Bunny runs very fast on the hard rock. </a:t>
            </a:r>
          </a:p>
        </p:txBody>
      </p:sp>
      <p:sp>
        <p:nvSpPr>
          <p:cNvPr id="195" name="Shape 195"/>
          <p:cNvSpPr/>
          <p:nvPr/>
        </p:nvSpPr>
        <p:spPr>
          <a:xfrm>
            <a:off x="4876800" y="50292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Shape 19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6614" y="3139024"/>
            <a:ext cx="2055085" cy="190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7513" y="5213350"/>
            <a:ext cx="2148851" cy="157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spagetti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134" y="3640137"/>
            <a:ext cx="1980705" cy="124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76200" y="815975"/>
            <a:ext cx="4343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Saturday morning, Bunny climbs the slide. Bunny eats a carrot. Bunny thinks about show-and-tell and so Bunny feels worried.</a:t>
            </a:r>
          </a:p>
        </p:txBody>
      </p:sp>
      <p:sp>
        <p:nvSpPr>
          <p:cNvPr id="205" name="Shape 205"/>
          <p:cNvSpPr/>
          <p:nvPr/>
        </p:nvSpPr>
        <p:spPr>
          <a:xfrm>
            <a:off x="4406900" y="5495925"/>
            <a:ext cx="4664075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Shape 206" descr="tum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food_0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3055546"/>
            <a:ext cx="1208088" cy="17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car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00" y="4548223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51" y="3186148"/>
            <a:ext cx="1631367" cy="136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ctrTitle"/>
          </p:nvPr>
        </p:nvSpPr>
        <p:spPr>
          <a:xfrm>
            <a:off x="161924" y="1092200"/>
            <a:ext cx="5172075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Saturday afternoon, Bunny runs very fast on the hard rock. Bunny ties his/her shoes very tight. Bunny eats some French fries. </a:t>
            </a:r>
          </a:p>
        </p:txBody>
      </p:sp>
      <p:sp>
        <p:nvSpPr>
          <p:cNvPr id="215" name="Shape 215"/>
          <p:cNvSpPr/>
          <p:nvPr/>
        </p:nvSpPr>
        <p:spPr>
          <a:xfrm>
            <a:off x="4876800" y="50292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Shape 21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0213" y="3290888"/>
            <a:ext cx="2055085" cy="19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25" y="3490425"/>
            <a:ext cx="2150435" cy="157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 descr="French_Fri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8975" y="5253697"/>
            <a:ext cx="1281898" cy="1593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ctrTitle"/>
          </p:nvPr>
        </p:nvSpPr>
        <p:spPr>
          <a:xfrm>
            <a:off x="152400" y="1032852"/>
            <a:ext cx="50292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Sunday morning, Bunny wears his/her rain boots. Bunny thinks about show-and-tell and so Bunny feels worried. Bunny eats a sandwich. </a:t>
            </a:r>
          </a:p>
        </p:txBody>
      </p:sp>
      <p:sp>
        <p:nvSpPr>
          <p:cNvPr id="225" name="Shape 225"/>
          <p:cNvSpPr/>
          <p:nvPr/>
        </p:nvSpPr>
        <p:spPr>
          <a:xfrm>
            <a:off x="4343400" y="5845175"/>
            <a:ext cx="4800600" cy="1012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Shape 226" descr="tum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 descr="scar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3600" y="3352800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 descr="sandwich_vrj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7800" y="5638800"/>
            <a:ext cx="1371051" cy="109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429" y="3810000"/>
            <a:ext cx="1161171" cy="10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Sunday afternoon, Bunny eats strawberries. Bunny ties his/her shoes very tight. Bunny runs very fast on the hard rock.  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4876800" y="53086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Shape 23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4640" y="3121378"/>
            <a:ext cx="1811520" cy="167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12" y="5133975"/>
            <a:ext cx="2150435" cy="157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 descr="strawberri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182" y="3124200"/>
            <a:ext cx="1807488" cy="144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Later in the afternoon, Bunny went to the doctor’s office to find out why s/he has a tummy ache and sore foot. 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056" y="3159369"/>
            <a:ext cx="2771540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8725" y="3005138"/>
            <a:ext cx="38608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4366788" y="1984000"/>
            <a:ext cx="4889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told the foot doctor all about her/his week and how on Sund</a:t>
            </a:r>
            <a:r>
              <a:rPr lang="en-US" sz="1600">
                <a:solidFill>
                  <a:schemeClr val="dk2"/>
                </a:solidFill>
              </a:rPr>
              <a:t>ay afternoon (s)he tied his/her shoes very tight &amp; ran very fast on the hard rock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foot doctor </a:t>
            </a:r>
            <a:r>
              <a:rPr lang="en-US" sz="1600">
                <a:solidFill>
                  <a:schemeClr val="dk2"/>
                </a:solidFill>
              </a:rPr>
              <a:t>looked at Bunny’s foot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and says s/he will send Bunny an email message to tell him/her why s/he has sore foot.</a:t>
            </a: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3975" y="4168300"/>
            <a:ext cx="2075882" cy="207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700" y="4378125"/>
            <a:ext cx="1913329" cy="19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6025" y="3811575"/>
            <a:ext cx="2061189" cy="304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609901">
            <a:off x="1644071" y="4452530"/>
            <a:ext cx="1085697" cy="108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7">
            <a:alphaModFix/>
          </a:blip>
          <a:srcRect l="24342" r="14922"/>
          <a:stretch/>
        </p:blipFill>
        <p:spPr>
          <a:xfrm>
            <a:off x="7331796" y="3732025"/>
            <a:ext cx="1812203" cy="31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6425" y="4471988"/>
            <a:ext cx="1157478" cy="119915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>
            <a:spLocks noGrp="1"/>
          </p:cNvSpPr>
          <p:nvPr>
            <p:ph type="ctrTitle"/>
          </p:nvPr>
        </p:nvSpPr>
        <p:spPr>
          <a:xfrm>
            <a:off x="0" y="2017750"/>
            <a:ext cx="44430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told the tummy doctor all about her/his week and how on Sunday m</a:t>
            </a:r>
            <a:r>
              <a:rPr lang="en-US" sz="1600"/>
              <a:t>orning she felt worried and ate a sandwich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tummy doctor </a:t>
            </a:r>
            <a:r>
              <a:rPr lang="en-US" sz="1600"/>
              <a:t>looked at Bunny’s tummy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/>
              <a:t>and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says s/he will call Bunny tonight </a:t>
            </a:r>
            <a:r>
              <a:rPr lang="en-US" sz="1600"/>
              <a:t>with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reason why </a:t>
            </a:r>
            <a:r>
              <a:rPr lang="en-US" sz="1600"/>
              <a:t>Bunny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 a tummy ache. </a:t>
            </a:r>
          </a:p>
        </p:txBody>
      </p:sp>
      <p:pic>
        <p:nvPicPr>
          <p:cNvPr id="259" name="Shape 259" descr="scar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71700" y="231200"/>
            <a:ext cx="1535525" cy="15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 descr="sandwich_vrj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3825" y="671850"/>
            <a:ext cx="1371051" cy="1094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Shape 261"/>
          <p:cNvCxnSpPr/>
          <p:nvPr/>
        </p:nvCxnSpPr>
        <p:spPr>
          <a:xfrm>
            <a:off x="4378125" y="143550"/>
            <a:ext cx="0" cy="669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62" name="Shape 262" descr="Sneaker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62602" y="341951"/>
            <a:ext cx="1371050" cy="126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69698" y="399387"/>
            <a:ext cx="1635901" cy="11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/>
          </p:nvPr>
        </p:nvSpPr>
        <p:spPr>
          <a:xfrm>
            <a:off x="583425" y="458175"/>
            <a:ext cx="75165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evening, Bunny comes home from her doctor</a:t>
            </a:r>
            <a:r>
              <a:rPr lang="en-US" sz="2000"/>
              <a:t>’s visits.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2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/>
              <a:t>(S)he </a:t>
            </a: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finds that there is an email message from the foot doctor and a phone message from the tummy doctor</a:t>
            </a:r>
            <a:r>
              <a:rPr lang="en-US" sz="2000"/>
              <a:t>!</a:t>
            </a: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762000" y="5334000"/>
            <a:ext cx="8153400" cy="134576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Here’s where we get to have your help with the story!  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find out why Bunny has a tummy ache </a:t>
            </a:r>
            <a:r>
              <a:rPr lang="en-US" altLang="zh-CN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zh-CN" alt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phone message.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Or, instead, you can find out why Bunny has sore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 </a:t>
            </a:r>
            <a:r>
              <a:rPr lang="en-US" altLang="zh-CN" sz="1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email message. </a:t>
            </a:r>
          </a:p>
          <a:p>
            <a:pPr lvl="0" algn="ctr">
              <a:buSzPct val="250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find out why Bunny </a:t>
            </a:r>
            <a:r>
              <a:rPr lang="en-US" sz="1600" dirty="0">
                <a:solidFill>
                  <a:schemeClr val="dk1"/>
                </a:solidFill>
              </a:rPr>
              <a:t>has tummy ache please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this; if you want to find out why Bunny </a:t>
            </a:r>
            <a:r>
              <a:rPr lang="en-US" sz="1600" dirty="0">
                <a:solidFill>
                  <a:schemeClr val="dk1"/>
                </a:solidFill>
              </a:rPr>
              <a:t>has sore foot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click that.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609917">
            <a:off x="6625988" y="2303472"/>
            <a:ext cx="1935024" cy="193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2241183"/>
            <a:ext cx="2265522" cy="230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 descr="happ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52800" y="2359079"/>
            <a:ext cx="2544052" cy="254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80" descr="tummy">
            <a:extLst>
              <a:ext uri="{FF2B5EF4-FFF2-40B4-BE49-F238E27FC236}">
                <a16:creationId xmlns:a16="http://schemas.microsoft.com/office/drawing/2014/main" xmlns="" id="{DE4970FF-69B4-45A0-A14F-07C5FFAB376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40882" y="4063972"/>
            <a:ext cx="1155474" cy="105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97">
            <a:extLst>
              <a:ext uri="{FF2B5EF4-FFF2-40B4-BE49-F238E27FC236}">
                <a16:creationId xmlns:a16="http://schemas.microsoft.com/office/drawing/2014/main" xmlns="" id="{C5CF6F16-3ADE-44CB-ABF8-BB971394278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68690" y="4063972"/>
            <a:ext cx="1155475" cy="10476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7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-1600200" y="44958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is Bunny.</a:t>
            </a:r>
          </a:p>
        </p:txBody>
      </p:sp>
      <p:pic>
        <p:nvPicPr>
          <p:cNvPr id="95" name="Shape 95" descr="happ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685800"/>
            <a:ext cx="3127007" cy="312700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4419600" y="228600"/>
            <a:ext cx="4648200" cy="13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is worried because next week s/he has to give show-and-tell. </a:t>
            </a:r>
          </a:p>
        </p:txBody>
      </p:sp>
      <p:pic>
        <p:nvPicPr>
          <p:cNvPr id="97" name="Shape 97" descr="scar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1824038"/>
            <a:ext cx="3355465" cy="335546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5181600" y="4876800"/>
            <a:ext cx="3673475" cy="2216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Show-and-tell makes bunny worried.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/>
          </p:nvPr>
        </p:nvSpPr>
        <p:spPr>
          <a:xfrm>
            <a:off x="228600" y="762000"/>
            <a:ext cx="49530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Phone message:</a:t>
            </a:r>
          </a:p>
        </p:txBody>
      </p:sp>
      <p:pic>
        <p:nvPicPr>
          <p:cNvPr id="279" name="Shape 279" descr="sca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743200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2667000"/>
            <a:ext cx="2208419" cy="220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609902">
            <a:off x="4602368" y="556059"/>
            <a:ext cx="1415370" cy="141695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740675" y="5925300"/>
            <a:ext cx="7927800" cy="58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a tummy ache because she/he was worrying about show-and-tell.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ctrTitle"/>
          </p:nvPr>
        </p:nvSpPr>
        <p:spPr>
          <a:xfrm>
            <a:off x="310589" y="71438"/>
            <a:ext cx="5486400" cy="25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next Monday, in the morning, Bunny ran on the grass. Bunny also gave show-and-tell. S/he did very well and everyone clapped! Bunny felt great.  </a:t>
            </a:r>
          </a:p>
        </p:txBody>
      </p:sp>
      <p:sp>
        <p:nvSpPr>
          <p:cNvPr id="288" name="Shape 288"/>
          <p:cNvSpPr/>
          <p:nvPr/>
        </p:nvSpPr>
        <p:spPr>
          <a:xfrm>
            <a:off x="-2209800" y="5486400"/>
            <a:ext cx="8686800" cy="16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Hurray for Bunny!</a:t>
            </a:r>
          </a:p>
        </p:txBody>
      </p:sp>
      <p:pic>
        <p:nvPicPr>
          <p:cNvPr id="289" name="Shape 289" descr="hurr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8" y="2586038"/>
            <a:ext cx="3507768" cy="350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2819400" y="2438400"/>
            <a:ext cx="8686800" cy="16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Email message:</a:t>
            </a:r>
            <a:b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2971800"/>
            <a:ext cx="2771540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13" y="4148138"/>
            <a:ext cx="2150435" cy="157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842522"/>
            <a:ext cx="1681765" cy="17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1604775" y="6227075"/>
            <a:ext cx="7420500" cy="4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sore foot because she/he was running on the hard rock.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/>
          </p:nvPr>
        </p:nvSpPr>
        <p:spPr>
          <a:xfrm>
            <a:off x="304800" y="892175"/>
            <a:ext cx="4724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Monday morning,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thinks about show-and-tell, and so Bunny feels worried. Bunny eats some cheese. </a:t>
            </a:r>
          </a:p>
        </p:txBody>
      </p:sp>
      <p:sp>
        <p:nvSpPr>
          <p:cNvPr id="105" name="Shape 105"/>
          <p:cNvSpPr/>
          <p:nvPr/>
        </p:nvSpPr>
        <p:spPr>
          <a:xfrm>
            <a:off x="4876800" y="51816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</a:t>
            </a: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 a tummy ache.</a:t>
            </a:r>
          </a:p>
        </p:txBody>
      </p:sp>
      <p:pic>
        <p:nvPicPr>
          <p:cNvPr id="106" name="Shape 106" descr="crcheese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0415" y="4102881"/>
            <a:ext cx="1445146" cy="129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 descr="scar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831" y="3605994"/>
            <a:ext cx="2284571" cy="2284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228600" y="1089025"/>
            <a:ext cx="44196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Monday afternoon,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eats some tofu. Bunny ties her/his shoes very tight. Bunny runs very fast on the hard rocks.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4876800" y="3968750"/>
            <a:ext cx="4114800" cy="2584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</a:p>
        </p:txBody>
      </p:sp>
      <p:pic>
        <p:nvPicPr>
          <p:cNvPr id="116" name="Shape 11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2888" y="3260162"/>
            <a:ext cx="1940914" cy="179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 descr="tof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763" y="3673475"/>
            <a:ext cx="1674654" cy="132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000" y="815975"/>
            <a:ext cx="2281885" cy="2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7177" y="5255113"/>
            <a:ext cx="2150435" cy="1576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152400" y="892175"/>
            <a:ext cx="4495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Tuesday morning,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goes for a walk. Bunny eats a popsicle. Bunny thinks about show-and-tell and so Bunny feels worried.  </a:t>
            </a:r>
          </a:p>
        </p:txBody>
      </p:sp>
      <p:sp>
        <p:nvSpPr>
          <p:cNvPr id="125" name="Shape 125"/>
          <p:cNvSpPr/>
          <p:nvPr/>
        </p:nvSpPr>
        <p:spPr>
          <a:xfrm>
            <a:off x="4876800" y="5943600"/>
            <a:ext cx="4114800" cy="708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Shape 126" descr="tum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762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 descr="popsic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0646" y="3429000"/>
            <a:ext cx="1420387" cy="14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 descr="scar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00300" y="4886825"/>
            <a:ext cx="1933624" cy="193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6">
            <a:alphaModFix/>
          </a:blip>
          <a:srcRect b="6775"/>
          <a:stretch/>
        </p:blipFill>
        <p:spPr>
          <a:xfrm>
            <a:off x="745143" y="3960886"/>
            <a:ext cx="1562820" cy="1520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04800" y="968375"/>
            <a:ext cx="4343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Tuesday afternoon,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runs very fast on the hard rock. Bunny ties his/her shoes very tight. Bunny eats a banana. </a:t>
            </a:r>
          </a:p>
        </p:txBody>
      </p:sp>
      <p:sp>
        <p:nvSpPr>
          <p:cNvPr id="135" name="Shape 135"/>
          <p:cNvSpPr/>
          <p:nvPr/>
        </p:nvSpPr>
        <p:spPr>
          <a:xfrm>
            <a:off x="4876800" y="4805363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</a:p>
        </p:txBody>
      </p:sp>
      <p:pic>
        <p:nvPicPr>
          <p:cNvPr id="136" name="Shape 136" descr="banan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4075" y="5422216"/>
            <a:ext cx="1752469" cy="142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Sneake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3215" y="3352800"/>
            <a:ext cx="2055085" cy="190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59" y="3517106"/>
            <a:ext cx="2150435" cy="157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ctrTitle"/>
          </p:nvPr>
        </p:nvSpPr>
        <p:spPr>
          <a:xfrm>
            <a:off x="228600" y="1044575"/>
            <a:ext cx="48006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Wednesday morning, Bunny puts on snug socks. Bunny thinks about show-and-tell and so Bunny feels worried. Bunny eats some toast. </a:t>
            </a:r>
          </a:p>
        </p:txBody>
      </p:sp>
      <p:sp>
        <p:nvSpPr>
          <p:cNvPr id="145" name="Shape 145"/>
          <p:cNvSpPr/>
          <p:nvPr/>
        </p:nvSpPr>
        <p:spPr>
          <a:xfrm>
            <a:off x="4495800" y="5181600"/>
            <a:ext cx="4495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</p:txBody>
      </p:sp>
      <p:pic>
        <p:nvPicPr>
          <p:cNvPr id="146" name="Shape 146" descr="tum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 descr="scar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1373" y="3474553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 descr="toas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171" y="5296857"/>
            <a:ext cx="1831217" cy="153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986" y="3587604"/>
            <a:ext cx="1335880" cy="178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Wednesday afternoon, Bunny eats an apple. Bunny ties his/her shoes very tight. Bunny runs very fast on the hard rock. 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4876800" y="5308600"/>
            <a:ext cx="41148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foot. Bunny doesn’t have a tummy ache.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0325" y="3104699"/>
            <a:ext cx="2055085" cy="190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6237" y="5202237"/>
            <a:ext cx="2150435" cy="157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5138" y="685800"/>
            <a:ext cx="2773124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8131" y="3067185"/>
            <a:ext cx="1523206" cy="173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/>
          </p:nvPr>
        </p:nvSpPr>
        <p:spPr>
          <a:xfrm>
            <a:off x="304800" y="838200"/>
            <a:ext cx="44196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Thursday morning, Bunny plays jump rope. Bunny eats a muffin. Bunny thinks about show-and-tell and so Bunny feels worried. </a:t>
            </a:r>
          </a:p>
        </p:txBody>
      </p:sp>
      <p:sp>
        <p:nvSpPr>
          <p:cNvPr id="165" name="Shape 165"/>
          <p:cNvSpPr/>
          <p:nvPr/>
        </p:nvSpPr>
        <p:spPr>
          <a:xfrm>
            <a:off x="4471988" y="5715000"/>
            <a:ext cx="4519612" cy="936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a tummy ache. Bunny doesn’t have sore foot.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Shape 166" descr="tumm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1143000"/>
            <a:ext cx="3655314" cy="365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 descr="cherry_bun_vrj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7723" y="3363351"/>
            <a:ext cx="1652450" cy="167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 descr="scar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9623" y="4572000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5474" y="3084831"/>
            <a:ext cx="2001297" cy="151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729</Words>
  <Application>Microsoft Macintosh PowerPoint</Application>
  <PresentationFormat>On-screen Show (4:3)</PresentationFormat>
  <Paragraphs>69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Default Design</vt:lpstr>
      <vt:lpstr>Bunny’s Big Week</vt:lpstr>
      <vt:lpstr>This is Bunny.</vt:lpstr>
      <vt:lpstr>On Monday morning, Bunny thinks about show-and-tell, and so Bunny feels worried. Bunny eats some cheese. </vt:lpstr>
      <vt:lpstr>On Monday afternoon, Bunny eats some tofu. Bunny ties her/his shoes very tight. Bunny runs very fast on the hard rocks. </vt:lpstr>
      <vt:lpstr>On Tuesday morning, Bunny goes for a walk. Bunny eats a popsicle. Bunny thinks about show-and-tell and so Bunny feels worried.  </vt:lpstr>
      <vt:lpstr>On Tuesday afternoon, Bunny runs very fast on the hard rock. Bunny ties his/her shoes very tight. Bunny eats a banana. </vt:lpstr>
      <vt:lpstr>On Wednesday morning, Bunny puts on snug socks. Bunny thinks about show-and-tell and so Bunny feels worried. Bunny eats some toast. </vt:lpstr>
      <vt:lpstr>On Wednesday afternoon, Bunny eats an apple. Bunny ties his/her shoes very tight. Bunny runs very fast on the hard rock.  </vt:lpstr>
      <vt:lpstr>On Thursday morning, Bunny plays jump rope. Bunny eats a muffin. Bunny thinks about show-and-tell and so Bunny feels worried. </vt:lpstr>
      <vt:lpstr>On Thursday afternoon, Bunny runs very fast on the hard rock. Bunny ties his/her shoes very tight. Bunny eats some yogurt. </vt:lpstr>
      <vt:lpstr>On Friday morning, Bunny wears her/his slippers. Bunny thinks about show-and-tell and so Bunny feels worried. Bunny eats some soup. </vt:lpstr>
      <vt:lpstr>On Friday afternoon, Bunny eats some pasta. Bunny ties his/her shoes very tight. Bunny runs very fast on the hard rock. </vt:lpstr>
      <vt:lpstr>On Saturday morning, Bunny climbs the slide. Bunny eats a carrot. Bunny thinks about show-and-tell and so Bunny feels worried.</vt:lpstr>
      <vt:lpstr>On Saturday afternoon, Bunny runs very fast on the hard rock. Bunny ties his/her shoes very tight. Bunny eats some French fries. </vt:lpstr>
      <vt:lpstr>On Sunday morning, Bunny wears his/her rain boots. Bunny thinks about show-and-tell and so Bunny feels worried. Bunny eats a sandwich. </vt:lpstr>
      <vt:lpstr>On Sunday afternoon, Bunny eats strawberries. Bunny ties his/her shoes very tight. Bunny runs very fast on the hard rock.   </vt:lpstr>
      <vt:lpstr>Later in the afternoon, Bunny went to the doctor’s office to find out why s/he has a tummy ache and sore foot.  </vt:lpstr>
      <vt:lpstr>Bunny told the tummy doctor all about her/his week and how on Sunday morning she felt worried and ate a sandwich.   The tummy doctor looked at Bunny’s tummy and says s/he will call Bunny tonight with the reason why Bunny has a tummy ache. </vt:lpstr>
      <vt:lpstr>In the evening, Bunny comes home from her doctor’s visits.   (S)he finds that there is an email message from the foot doctor and a phone message from the tummy doctor!   </vt:lpstr>
      <vt:lpstr>Phone message:</vt:lpstr>
      <vt:lpstr>The next Monday, in the morning, Bunny ran on the grass. Bunny also gave show-and-tell. S/he did very well and everyone clapped! Bunny felt great.  </vt:lpstr>
      <vt:lpstr>Email message: 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Bunny’s Big Week</dc:title>
  <cp:lastModifiedBy>Yang Yang</cp:lastModifiedBy>
  <cp:revision>7</cp:revision>
  <dcterms:modified xsi:type="dcterms:W3CDTF">2018-05-19T05:21:52Z</dcterms:modified>
</cp:coreProperties>
</file>